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59" r:id="rId3"/>
    <p:sldId id="258" r:id="rId4"/>
    <p:sldId id="265" r:id="rId5"/>
    <p:sldId id="262" r:id="rId6"/>
    <p:sldId id="266" r:id="rId7"/>
    <p:sldId id="268" r:id="rId8"/>
    <p:sldId id="261" r:id="rId9"/>
    <p:sldId id="260" r:id="rId10"/>
    <p:sldId id="263" r:id="rId11"/>
    <p:sldId id="264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554"/>
  </p:normalViewPr>
  <p:slideViewPr>
    <p:cSldViewPr snapToGrid="0" snapToObjects="1">
      <p:cViewPr varScale="1">
        <p:scale>
          <a:sx n="70" d="100"/>
          <a:sy n="70" d="100"/>
        </p:scale>
        <p:origin x="-39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F66A7-A004-3941-BB12-B822782E82F5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1A46C-82B8-5143-BE13-7B04DA68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7AFFB9B-9FB8-469E-96F9-4D32314110B6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7F47CF-67C9-420C-80A5-E2069FF0C2DF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2EF78E3-FDA3-4D28-AAA2-0B81F349A39D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3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xmlns:p14="http://schemas.microsoft.com/office/powerpoint/2010/main" spd="slow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fExXGMX2J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LNG171- Class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Sentence-Level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887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of a noun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Any noun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678920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think of a preposition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Any preposition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59777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96400" y="607391"/>
            <a:ext cx="2542674" cy="1822987"/>
          </a:xfrm>
        </p:spPr>
        <p:txBody>
          <a:bodyPr/>
          <a:lstStyle/>
          <a:p>
            <a:pPr algn="ctr"/>
            <a:r>
              <a:rPr lang="en-US" smtClean="0"/>
              <a:t>Find the prepositional phrases.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6884" y="609600"/>
            <a:ext cx="8566484" cy="53340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The students in the class liked their </a:t>
            </a:r>
            <a:r>
              <a:rPr lang="en-US" sz="2200" dirty="0" smtClean="0"/>
              <a:t>professor she was nice.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200" dirty="0"/>
              <a:t>He was driving in </a:t>
            </a:r>
            <a:r>
              <a:rPr lang="en-US" sz="2200" dirty="0" smtClean="0"/>
              <a:t>Dubai the police stopped him.</a:t>
            </a:r>
          </a:p>
          <a:p>
            <a:pPr>
              <a:lnSpc>
                <a:spcPct val="200000"/>
              </a:lnSpc>
            </a:pPr>
            <a:r>
              <a:rPr lang="en-US" sz="2200" dirty="0" smtClean="0"/>
              <a:t>Fatima talks to her friend on the phone he is Rami.</a:t>
            </a:r>
          </a:p>
          <a:p>
            <a:pPr>
              <a:lnSpc>
                <a:spcPct val="200000"/>
              </a:lnSpc>
            </a:pPr>
            <a:r>
              <a:rPr lang="en-US" sz="2200" dirty="0" err="1" smtClean="0"/>
              <a:t>Khadeeja</a:t>
            </a:r>
            <a:r>
              <a:rPr lang="en-US" sz="2200" dirty="0" smtClean="0"/>
              <a:t> listened to her brother he was older.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Ahmed and </a:t>
            </a:r>
            <a:r>
              <a:rPr lang="en-US" sz="2200" dirty="0" err="1"/>
              <a:t>Khalifa</a:t>
            </a:r>
            <a:r>
              <a:rPr lang="en-US" sz="2200" dirty="0"/>
              <a:t> are eating in the </a:t>
            </a:r>
            <a:r>
              <a:rPr lang="en-US" sz="2200" dirty="0" smtClean="0"/>
              <a:t>café they are hungry.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200" dirty="0" smtClean="0"/>
              <a:t>The room was dark I </a:t>
            </a:r>
            <a:r>
              <a:rPr lang="en-US" sz="2200" dirty="0"/>
              <a:t>was too tired to </a:t>
            </a:r>
            <a:r>
              <a:rPr lang="en-US" sz="2200" dirty="0" smtClean="0"/>
              <a:t>sleep.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303" y="2739189"/>
            <a:ext cx="2260974" cy="25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47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7392"/>
            <a:ext cx="7772400" cy="5336208"/>
          </a:xfrm>
        </p:spPr>
        <p:txBody>
          <a:bodyPr>
            <a:normAutofit/>
          </a:bodyPr>
          <a:lstStyle/>
          <a:p>
            <a:r>
              <a:rPr lang="en-US" sz="2800" dirty="0"/>
              <a:t>Focuses on the </a:t>
            </a:r>
            <a:r>
              <a:rPr lang="en-US" sz="2800" i="1" dirty="0"/>
              <a:t>writing</a:t>
            </a:r>
            <a:r>
              <a:rPr lang="en-US" sz="2800" dirty="0"/>
              <a:t>, not the </a:t>
            </a:r>
            <a:r>
              <a:rPr lang="en-US" sz="2800" dirty="0" smtClean="0"/>
              <a:t>writer</a:t>
            </a:r>
          </a:p>
          <a:p>
            <a:endParaRPr lang="en-US" sz="2800" dirty="0"/>
          </a:p>
          <a:p>
            <a:r>
              <a:rPr lang="en-US" sz="2800" dirty="0" smtClean="0"/>
              <a:t>Is respectful</a:t>
            </a:r>
            <a:r>
              <a:rPr lang="en-US" sz="2800" dirty="0"/>
              <a:t>, but </a:t>
            </a:r>
            <a:r>
              <a:rPr lang="en-US" sz="2800" dirty="0" smtClean="0"/>
              <a:t>comprehensive</a:t>
            </a:r>
          </a:p>
          <a:p>
            <a:endParaRPr lang="en-US" sz="2800" dirty="0"/>
          </a:p>
          <a:p>
            <a:r>
              <a:rPr lang="en-US" sz="2800" dirty="0" smtClean="0"/>
              <a:t>Draws </a:t>
            </a:r>
            <a:r>
              <a:rPr lang="en-US" sz="2800" dirty="0"/>
              <a:t>the writer’s attention to gaps or mistakes</a:t>
            </a:r>
          </a:p>
          <a:p>
            <a:endParaRPr lang="en-US" sz="2800" dirty="0"/>
          </a:p>
          <a:p>
            <a:r>
              <a:rPr lang="en-US" sz="2800" dirty="0"/>
              <a:t>Makes the writer a better writer</a:t>
            </a:r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58" y="3205617"/>
            <a:ext cx="4123222" cy="32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183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Simple</a:t>
            </a:r>
          </a:p>
          <a:p>
            <a:endParaRPr lang="en-US" sz="2800" dirty="0" smtClean="0"/>
          </a:p>
          <a:p>
            <a:r>
              <a:rPr lang="en-US" sz="2800" dirty="0" smtClean="0"/>
              <a:t>Complex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9"/>
          <a:stretch/>
        </p:blipFill>
        <p:spPr>
          <a:xfrm>
            <a:off x="2951747" y="4382893"/>
            <a:ext cx="6112042" cy="1793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2948" y="5116280"/>
            <a:ext cx="701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IC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24435" y="5271874"/>
            <a:ext cx="141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Preposition Phrase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23932" y="5271874"/>
            <a:ext cx="78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</a:t>
            </a:r>
            <a:r>
              <a:rPr lang="en-US" sz="2800" b="1" dirty="0" smtClean="0"/>
              <a:t>C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8"/>
          <a:stretch/>
        </p:blipFill>
        <p:spPr>
          <a:xfrm>
            <a:off x="825287" y="4463037"/>
            <a:ext cx="1999118" cy="16428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1831" y="5084236"/>
            <a:ext cx="199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Sentence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00550" y="2571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3" r="45834"/>
          <a:stretch/>
        </p:blipFill>
        <p:spPr>
          <a:xfrm>
            <a:off x="9012991" y="4410354"/>
            <a:ext cx="2061411" cy="17938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77879" y="5210318"/>
            <a:ext cx="141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Adverbial Phrase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3169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Sentence (S) </a:t>
            </a:r>
            <a:r>
              <a:rPr lang="en-US" sz="4400" dirty="0"/>
              <a:t>vs.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Independent </a:t>
            </a:r>
            <a:r>
              <a:rPr lang="en-US" sz="4400" dirty="0"/>
              <a:t>Clause (IC)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128211"/>
            <a:ext cx="10058400" cy="2906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Subject</a:t>
            </a:r>
          </a:p>
          <a:p>
            <a:r>
              <a:rPr lang="en-US" sz="2800" dirty="0" smtClean="0"/>
              <a:t>Verb</a:t>
            </a:r>
          </a:p>
          <a:p>
            <a:r>
              <a:rPr lang="en-US" sz="2800" dirty="0" smtClean="0"/>
              <a:t>Complete Thought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10" y="2200123"/>
            <a:ext cx="5646821" cy="4235116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1157904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or Not?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They are drinking coffee.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When she speaks very loudly.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Although I did not want to read.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Khalid listened.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They did not like to write.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While the car broke down.</a:t>
            </a:r>
          </a:p>
          <a:p>
            <a:pPr>
              <a:lnSpc>
                <a:spcPct val="200000"/>
              </a:lnSpc>
            </a:pPr>
            <a:endParaRPr lang="en-US" sz="2400" dirty="0" smtClean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303" y="2907631"/>
            <a:ext cx="2260974" cy="25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4308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Sentence- Combining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IC; </a:t>
            </a:r>
            <a:r>
              <a:rPr lang="en-US" sz="2800" dirty="0" err="1" smtClean="0"/>
              <a:t>ic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99675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Semicolon</a:t>
            </a:r>
            <a:endParaRPr lang="en-US" dirty="0"/>
          </a:p>
        </p:txBody>
      </p:sp>
      <p:sp>
        <p:nvSpPr>
          <p:cNvPr id="8" name="Vertical Text Placeholder 7"/>
          <p:cNvSpPr>
            <a:spLocks noGrp="1"/>
          </p:cNvSpPr>
          <p:nvPr>
            <p:ph type="body" orient="vert" idx="1"/>
          </p:nvPr>
        </p:nvSpPr>
        <p:spPr>
          <a:xfrm rot="16200000">
            <a:off x="7289560" y="2530314"/>
            <a:ext cx="3940495" cy="4714877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A semicolon combines two sentences (S) that are closely related.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9" y="1840831"/>
            <a:ext cx="6096000" cy="4572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4431516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180"/>
          <a:stretch/>
        </p:blipFill>
        <p:spPr>
          <a:xfrm>
            <a:off x="2261937" y="968542"/>
            <a:ext cx="7579895" cy="4878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20005368">
            <a:off x="4113719" y="2681585"/>
            <a:ext cx="593624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Run-on Sentence</a:t>
            </a:r>
            <a:endParaRPr lang="en-US" sz="54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5654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96400" y="607391"/>
            <a:ext cx="2542674" cy="1822987"/>
          </a:xfrm>
        </p:spPr>
        <p:txBody>
          <a:bodyPr/>
          <a:lstStyle/>
          <a:p>
            <a:pPr algn="ctr"/>
            <a:r>
              <a:rPr lang="en-US" dirty="0" smtClean="0"/>
              <a:t>Combine the sentences correctly.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6884" y="609600"/>
            <a:ext cx="8566484" cy="53340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The students in the class liked their </a:t>
            </a:r>
            <a:r>
              <a:rPr lang="en-US" sz="2200" dirty="0" smtClean="0"/>
              <a:t>professor she was nice.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200" dirty="0"/>
              <a:t>He was driving in </a:t>
            </a:r>
            <a:r>
              <a:rPr lang="en-US" sz="2200" dirty="0" smtClean="0"/>
              <a:t>Dubai the police stopped him.</a:t>
            </a:r>
          </a:p>
          <a:p>
            <a:pPr>
              <a:lnSpc>
                <a:spcPct val="200000"/>
              </a:lnSpc>
            </a:pPr>
            <a:r>
              <a:rPr lang="en-US" sz="2200" dirty="0" smtClean="0"/>
              <a:t>Fatima talks to her friend on the phone he is Rami.</a:t>
            </a:r>
          </a:p>
          <a:p>
            <a:pPr>
              <a:lnSpc>
                <a:spcPct val="200000"/>
              </a:lnSpc>
            </a:pPr>
            <a:r>
              <a:rPr lang="en-US" sz="2200" dirty="0" err="1" smtClean="0"/>
              <a:t>Khadeeja</a:t>
            </a:r>
            <a:r>
              <a:rPr lang="en-US" sz="2200" dirty="0" smtClean="0"/>
              <a:t> listened to her brother he was older.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Ahmed and </a:t>
            </a:r>
            <a:r>
              <a:rPr lang="en-US" sz="2200" dirty="0" err="1"/>
              <a:t>Khalifa</a:t>
            </a:r>
            <a:r>
              <a:rPr lang="en-US" sz="2200" dirty="0"/>
              <a:t> are eating in the </a:t>
            </a:r>
            <a:r>
              <a:rPr lang="en-US" sz="2200" dirty="0" smtClean="0"/>
              <a:t>café they are hungry.</a:t>
            </a:r>
            <a:endParaRPr lang="en-US" sz="2200" dirty="0"/>
          </a:p>
          <a:p>
            <a:pPr>
              <a:lnSpc>
                <a:spcPct val="200000"/>
              </a:lnSpc>
            </a:pPr>
            <a:r>
              <a:rPr lang="en-US" sz="2200" dirty="0" smtClean="0"/>
              <a:t>The room was dark I </a:t>
            </a:r>
            <a:r>
              <a:rPr lang="en-US" sz="2200" dirty="0"/>
              <a:t>was too tired to </a:t>
            </a:r>
            <a:r>
              <a:rPr lang="en-US" sz="2200" dirty="0" smtClean="0"/>
              <a:t>sleep.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303" y="2739189"/>
            <a:ext cx="2260974" cy="25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020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Prepositional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Show relationship between nouns</a:t>
            </a:r>
          </a:p>
          <a:p>
            <a:endParaRPr lang="en-US" sz="2800" dirty="0" smtClean="0"/>
          </a:p>
          <a:p>
            <a:r>
              <a:rPr lang="en-US" sz="2800" dirty="0" smtClean="0"/>
              <a:t>Are never the subject of the S</a:t>
            </a:r>
          </a:p>
          <a:p>
            <a:endParaRPr lang="en-US" sz="2800" dirty="0" smtClean="0"/>
          </a:p>
          <a:p>
            <a:r>
              <a:rPr lang="en-US" sz="2800" dirty="0" smtClean="0"/>
              <a:t>Can be cut from the S without changing meaning</a:t>
            </a:r>
          </a:p>
          <a:p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Preposition Cartoon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/>
          <a:stretch/>
        </p:blipFill>
        <p:spPr>
          <a:xfrm>
            <a:off x="7716545" y="65881"/>
            <a:ext cx="2195010" cy="2037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9129" y="1070316"/>
            <a:ext cx="183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Preposition Phrase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307266"/>
            <a:ext cx="9590380" cy="6311456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7" name="TextBox 6"/>
          <p:cNvSpPr txBox="1"/>
          <p:nvPr/>
        </p:nvSpPr>
        <p:spPr>
          <a:xfrm>
            <a:off x="649705" y="31041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24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230</TotalTime>
  <Words>302</Words>
  <Application>Microsoft Macintosh PowerPoint</Application>
  <PresentationFormat>Custom</PresentationFormat>
  <Paragraphs>62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Savon</vt:lpstr>
      <vt:lpstr>LNG171- Class 2</vt:lpstr>
      <vt:lpstr>Sentence</vt:lpstr>
      <vt:lpstr>Sentence (S) vs.  Independent Clause (IC)</vt:lpstr>
      <vt:lpstr>Sentence or Not?</vt:lpstr>
      <vt:lpstr>Sentence- Combining</vt:lpstr>
      <vt:lpstr>The Semicolon</vt:lpstr>
      <vt:lpstr>PowerPoint Presentation</vt:lpstr>
      <vt:lpstr>Combine the sentences correctly.</vt:lpstr>
      <vt:lpstr>Prepositional Phrases</vt:lpstr>
      <vt:lpstr>Think of a noun</vt:lpstr>
      <vt:lpstr>Now think of a preposition</vt:lpstr>
      <vt:lpstr>Find the prepositional phrases.</vt:lpstr>
      <vt:lpstr>Critique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LNG171- Class 2</dc:title>
  <dc:creator>Microsoft Office User</dc:creator>
  <cp:lastModifiedBy>Adam</cp:lastModifiedBy>
  <cp:revision>19</cp:revision>
  <dcterms:created xsi:type="dcterms:W3CDTF">2017-09-20T07:11:28Z</dcterms:created>
  <dcterms:modified xsi:type="dcterms:W3CDTF">2017-09-21T16:14:48Z</dcterms:modified>
</cp:coreProperties>
</file>